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303" r:id="rId4"/>
    <p:sldId id="258" r:id="rId5"/>
    <p:sldId id="307" r:id="rId6"/>
    <p:sldId id="308" r:id="rId7"/>
    <p:sldId id="304" r:id="rId8"/>
    <p:sldId id="310" r:id="rId9"/>
    <p:sldId id="302" r:id="rId10"/>
    <p:sldId id="272" r:id="rId11"/>
    <p:sldId id="309" r:id="rId12"/>
    <p:sldId id="27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Hyeseong" initials="LH" lastIdx="1" clrIdx="0">
    <p:extLst>
      <p:ext uri="{19B8F6BF-5375-455C-9EA6-DF929625EA0E}">
        <p15:presenceInfo xmlns:p15="http://schemas.microsoft.com/office/powerpoint/2012/main" userId="1ef6017248b46f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8"/>
    <a:srgbClr val="D8FF5D"/>
    <a:srgbClr val="347051"/>
    <a:srgbClr val="7FC7C4"/>
    <a:srgbClr val="4D7731"/>
    <a:srgbClr val="8B6453"/>
    <a:srgbClr val="2D533E"/>
    <a:srgbClr val="A37865"/>
    <a:srgbClr val="001642"/>
    <a:srgbClr val="AED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64" autoAdjust="0"/>
    <p:restoredTop sz="91851" autoAdjust="0"/>
  </p:normalViewPr>
  <p:slideViewPr>
    <p:cSldViewPr snapToGrid="0">
      <p:cViewPr varScale="1">
        <p:scale>
          <a:sx n="48" d="100"/>
          <a:sy n="48" d="100"/>
        </p:scale>
        <p:origin x="72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AA4F7-25A7-499A-BEEA-C5FB83D3F9DD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BE5F3-85B5-42DA-9ECC-41246F33E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3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   20143592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20143606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자유형: 도형 169">
            <a:extLst>
              <a:ext uri="{FF2B5EF4-FFF2-40B4-BE49-F238E27FC236}">
                <a16:creationId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75">
            <a:extLst>
              <a:ext uri="{FF2B5EF4-FFF2-40B4-BE49-F238E27FC236}">
                <a16:creationId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4B0E863-C1D5-4A4B-BBF7-1C486EC20B21}"/>
              </a:ext>
            </a:extLst>
          </p:cNvPr>
          <p:cNvSpPr/>
          <p:nvPr/>
        </p:nvSpPr>
        <p:spPr>
          <a:xfrm>
            <a:off x="301888" y="5038073"/>
            <a:ext cx="28843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발표자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6" y="165825"/>
            <a:ext cx="4639087" cy="830997"/>
            <a:chOff x="2670893" y="3057084"/>
            <a:chExt cx="4123921" cy="830997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3" y="3057084"/>
              <a:ext cx="56315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814B7B8-EEBD-46C6-89C3-F6ACD89E69FC}"/>
              </a:ext>
            </a:extLst>
          </p:cNvPr>
          <p:cNvSpPr txBox="1"/>
          <p:nvPr/>
        </p:nvSpPr>
        <p:spPr>
          <a:xfrm>
            <a:off x="328474" y="1118586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영상처리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328474" y="1650734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영상처리속도 개선</a:t>
            </a:r>
            <a:r>
              <a:rPr lang="en-US" altLang="ko-KR" dirty="0"/>
              <a:t>(fps)</a:t>
            </a:r>
            <a:endParaRPr lang="ko-KR" alt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EAA8038-871D-4014-B62F-16995EC4A2D9}"/>
              </a:ext>
            </a:extLst>
          </p:cNvPr>
          <p:cNvSpPr txBox="1"/>
          <p:nvPr/>
        </p:nvSpPr>
        <p:spPr>
          <a:xfrm>
            <a:off x="328474" y="2985982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하드웨어 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56DE9DD-3EA3-4ED1-8B77-20EC14599D44}"/>
              </a:ext>
            </a:extLst>
          </p:cNvPr>
          <p:cNvSpPr txBox="1"/>
          <p:nvPr/>
        </p:nvSpPr>
        <p:spPr>
          <a:xfrm>
            <a:off x="328474" y="3537186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모션벡터 값으로 모터제어 테스트 및 최적화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0332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6" y="165825"/>
            <a:ext cx="4639087" cy="830997"/>
            <a:chOff x="2670893" y="3057084"/>
            <a:chExt cx="4123921" cy="830997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3" y="3057084"/>
              <a:ext cx="56315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292962" y="993337"/>
            <a:ext cx="11114843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 영상처리속도 개선</a:t>
            </a:r>
            <a:r>
              <a:rPr lang="en-US" altLang="ko-KR" dirty="0"/>
              <a:t>(fps)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BBF1010-C5B3-42FC-A4D0-2C205AA83CC9}"/>
                  </a:ext>
                </a:extLst>
              </p:cNvPr>
              <p:cNvSpPr txBox="1"/>
              <p:nvPr/>
            </p:nvSpPr>
            <p:spPr>
              <a:xfrm>
                <a:off x="292962" y="1500326"/>
                <a:ext cx="11114843" cy="2062103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ko-KR" sz="2000" b="1" dirty="0"/>
                  <a:t>Threading</a:t>
                </a:r>
              </a:p>
              <a:p>
                <a:r>
                  <a:rPr lang="en-US" altLang="ko-KR" dirty="0"/>
                  <a:t>cv2.VideoCapture</a:t>
                </a:r>
                <a:r>
                  <a:rPr lang="ko-KR" altLang="en-US" dirty="0"/>
                  <a:t>과 </a:t>
                </a:r>
                <a:r>
                  <a:rPr lang="en-US" altLang="ko-KR" dirty="0" err="1"/>
                  <a:t>cap.read</a:t>
                </a:r>
                <a:r>
                  <a:rPr lang="en-US" altLang="ko-KR" dirty="0"/>
                  <a:t>()</a:t>
                </a:r>
                <a:r>
                  <a:rPr lang="ko-KR" altLang="en-US" dirty="0"/>
                  <a:t>는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블로킹 연산</a:t>
                </a:r>
                <a:r>
                  <a:rPr lang="en-US" altLang="ko-KR" dirty="0"/>
                  <a:t>.</a:t>
                </a:r>
              </a:p>
              <a:p>
                <a:r>
                  <a:rPr lang="en-US" altLang="ko-KR" dirty="0"/>
                  <a:t>-&gt;</a:t>
                </a:r>
                <a:r>
                  <a:rPr lang="ko-KR" altLang="en-US" dirty="0"/>
                  <a:t>얼굴 인식 등 영상처리를 하는 </a:t>
                </a:r>
                <a:r>
                  <a:rPr lang="ko-KR" altLang="en-US" dirty="0" err="1"/>
                  <a:t>파이썬</a:t>
                </a:r>
                <a:r>
                  <a:rPr lang="ko-KR" altLang="en-US" dirty="0"/>
                  <a:t> 스크립트가 </a:t>
                </a:r>
                <a:r>
                  <a:rPr lang="ko-KR" altLang="en-US" dirty="0" err="1"/>
                  <a:t>블락됨</a:t>
                </a:r>
                <a:r>
                  <a:rPr lang="en-US" altLang="ko-KR" dirty="0"/>
                  <a:t>.</a:t>
                </a:r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en-US" altLang="ko-KR" dirty="0">
                    <a:ea typeface="Cambria Math" panose="02040503050406030204" pitchFamily="18" charset="0"/>
                  </a:rPr>
                  <a:t> </a:t>
                </a:r>
                <a:r>
                  <a:rPr lang="ko-KR" altLang="en-US" dirty="0">
                    <a:ea typeface="Cambria Math" panose="02040503050406030204" pitchFamily="18" charset="0"/>
                  </a:rPr>
                  <a:t>카메라 </a:t>
                </a:r>
                <a:r>
                  <a:rPr lang="en-US" altLang="ko-KR" dirty="0">
                    <a:ea typeface="Cambria Math" panose="02040503050406030204" pitchFamily="18" charset="0"/>
                  </a:rPr>
                  <a:t>I/O </a:t>
                </a:r>
                <a:r>
                  <a:rPr lang="ko-KR" altLang="en-US" dirty="0">
                    <a:ea typeface="Cambria Math" panose="02040503050406030204" pitchFamily="18" charset="0"/>
                  </a:rPr>
                  <a:t>때문에 </a:t>
                </a:r>
                <a:r>
                  <a:rPr lang="en-US" altLang="ko-KR" dirty="0">
                    <a:ea typeface="Cambria Math" panose="02040503050406030204" pitchFamily="18" charset="0"/>
                  </a:rPr>
                  <a:t>CPU</a:t>
                </a:r>
                <a:r>
                  <a:rPr lang="ko-KR" altLang="en-US" dirty="0">
                    <a:ea typeface="Cambria Math" panose="02040503050406030204" pitchFamily="18" charset="0"/>
                  </a:rPr>
                  <a:t> 병목현상이 생긴다</a:t>
                </a:r>
                <a:r>
                  <a:rPr lang="en-US" altLang="ko-KR" dirty="0">
                    <a:ea typeface="Cambria Math" panose="02040503050406030204" pitchFamily="18" charset="0"/>
                  </a:rPr>
                  <a:t>.</a:t>
                </a:r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BBF1010-C5B3-42FC-A4D0-2C205AA83C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962" y="1500326"/>
                <a:ext cx="11114843" cy="2062103"/>
              </a:xfrm>
              <a:prstGeom prst="rect">
                <a:avLst/>
              </a:prstGeom>
              <a:blipFill>
                <a:blip r:embed="rId3"/>
                <a:stretch>
                  <a:fillRect l="-493" t="-11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A0650DD-E84F-48DE-A75F-4FAA84B63D41}"/>
              </a:ext>
            </a:extLst>
          </p:cNvPr>
          <p:cNvSpPr txBox="1"/>
          <p:nvPr/>
        </p:nvSpPr>
        <p:spPr>
          <a:xfrm>
            <a:off x="292962" y="3847787"/>
            <a:ext cx="11132685" cy="10156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프레임 크기 조정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프레임 건너뛰기</a:t>
            </a:r>
          </a:p>
        </p:txBody>
      </p:sp>
    </p:spTree>
    <p:extLst>
      <p:ext uri="{BB962C8B-B14F-4D97-AF65-F5344CB8AC3E}">
        <p14:creationId xmlns:p14="http://schemas.microsoft.com/office/powerpoint/2010/main" val="1431749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21F812-302D-4587-9DA5-3E94BF80A6F6}"/>
              </a:ext>
            </a:extLst>
          </p:cNvPr>
          <p:cNvSpPr txBox="1"/>
          <p:nvPr/>
        </p:nvSpPr>
        <p:spPr>
          <a:xfrm>
            <a:off x="2016126" y="1864016"/>
            <a:ext cx="728472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500" dirty="0"/>
              <a:t>Q &amp; A</a:t>
            </a:r>
            <a:endParaRPr lang="ko-KR" altLang="en-US" sz="15500" dirty="0"/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5316310" y="586390"/>
            <a:ext cx="5142128" cy="1107996"/>
            <a:chOff x="2666894" y="3057084"/>
            <a:chExt cx="4042720" cy="1107996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666894" y="3057084"/>
              <a:ext cx="571156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391727" y="3368060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진행상황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0FD26B7-3D03-40F5-B5A0-F4C18EEADC65}"/>
              </a:ext>
            </a:extLst>
          </p:cNvPr>
          <p:cNvGrpSpPr/>
          <p:nvPr/>
        </p:nvGrpSpPr>
        <p:grpSpPr>
          <a:xfrm>
            <a:off x="5368658" y="4076267"/>
            <a:ext cx="5177122" cy="1107996"/>
            <a:chOff x="2658912" y="3057084"/>
            <a:chExt cx="4184026" cy="1121138"/>
          </a:xfrm>
        </p:grpSpPr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47A1F165-53CE-4F3A-8B8B-CD869DC0BE47}"/>
                </a:ext>
              </a:extLst>
            </p:cNvPr>
            <p:cNvSpPr/>
            <p:nvPr/>
          </p:nvSpPr>
          <p:spPr>
            <a:xfrm>
              <a:off x="2658912" y="3057084"/>
              <a:ext cx="587125" cy="11211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6F72B268-76DC-447B-904E-3A29817BF23D}"/>
                </a:ext>
              </a:extLst>
            </p:cNvPr>
            <p:cNvSpPr/>
            <p:nvPr/>
          </p:nvSpPr>
          <p:spPr>
            <a:xfrm>
              <a:off x="3462679" y="3341840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29E4749-9C56-409B-A66C-FB2F7561A52D}"/>
              </a:ext>
            </a:extLst>
          </p:cNvPr>
          <p:cNvGrpSpPr/>
          <p:nvPr/>
        </p:nvGrpSpPr>
        <p:grpSpPr>
          <a:xfrm>
            <a:off x="5925720" y="1562427"/>
            <a:ext cx="4413135" cy="646331"/>
            <a:chOff x="2589880" y="3057084"/>
            <a:chExt cx="4228008" cy="1190921"/>
          </a:xfrm>
        </p:grpSpPr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7FBDA6D9-FF01-4DA1-A960-D2B1EA15BA57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1.1</a:t>
              </a: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BD15260A-CED1-4F0A-BA0B-AD5E4D08B4DB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모션벡터 추정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647437FA-6F86-4011-945A-062BFBE5FFE8}"/>
              </a:ext>
            </a:extLst>
          </p:cNvPr>
          <p:cNvGrpSpPr/>
          <p:nvPr/>
        </p:nvGrpSpPr>
        <p:grpSpPr>
          <a:xfrm>
            <a:off x="5368658" y="4851536"/>
            <a:ext cx="5155887" cy="1107996"/>
            <a:chOff x="2647376" y="3028938"/>
            <a:chExt cx="4166864" cy="1107996"/>
          </a:xfrm>
        </p:grpSpPr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36658305-F5B2-4B75-B88F-EC01EE7A3964}"/>
                </a:ext>
              </a:extLst>
            </p:cNvPr>
            <p:cNvSpPr/>
            <p:nvPr/>
          </p:nvSpPr>
          <p:spPr>
            <a:xfrm>
              <a:off x="2647376" y="3028938"/>
              <a:ext cx="587124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5F810305-858C-4415-A7DC-6CE32B890ED1}"/>
                </a:ext>
              </a:extLst>
            </p:cNvPr>
            <p:cNvSpPr/>
            <p:nvPr/>
          </p:nvSpPr>
          <p:spPr>
            <a:xfrm>
              <a:off x="3433981" y="3338104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Q&amp;A</a:t>
              </a:r>
            </a:p>
          </p:txBody>
        </p: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9239EF32-D36C-4FBD-8059-F8A474C97143}"/>
              </a:ext>
            </a:extLst>
          </p:cNvPr>
          <p:cNvGrpSpPr/>
          <p:nvPr/>
        </p:nvGrpSpPr>
        <p:grpSpPr>
          <a:xfrm>
            <a:off x="5925720" y="2180240"/>
            <a:ext cx="4413135" cy="646331"/>
            <a:chOff x="2589880" y="3057084"/>
            <a:chExt cx="4228008" cy="1190921"/>
          </a:xfrm>
        </p:grpSpPr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E09F57C9-2064-4CAD-9D10-E4E1B6088C10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1.2</a:t>
              </a: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AAC6D664-F3CA-4239-8D95-BCA7784B177C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기계동작 구현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63261636-498D-43AB-B36B-9AC7136C6C05}"/>
              </a:ext>
            </a:extLst>
          </p:cNvPr>
          <p:cNvGrpSpPr/>
          <p:nvPr/>
        </p:nvGrpSpPr>
        <p:grpSpPr>
          <a:xfrm>
            <a:off x="5368658" y="3272513"/>
            <a:ext cx="5177122" cy="1107996"/>
            <a:chOff x="2658911" y="3057084"/>
            <a:chExt cx="4184025" cy="1107996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08F7A74E-FA3B-4D9D-B056-75E1E2DD1F23}"/>
                </a:ext>
              </a:extLst>
            </p:cNvPr>
            <p:cNvSpPr/>
            <p:nvPr/>
          </p:nvSpPr>
          <p:spPr>
            <a:xfrm>
              <a:off x="2658911" y="3057084"/>
              <a:ext cx="587124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54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1C01BB48-9F53-425C-B4EB-150EE23F5B13}"/>
                </a:ext>
              </a:extLst>
            </p:cNvPr>
            <p:cNvSpPr/>
            <p:nvPr/>
          </p:nvSpPr>
          <p:spPr>
            <a:xfrm>
              <a:off x="3462677" y="3318131"/>
              <a:ext cx="338025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어려웠던 점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17F255F1-769A-4FA4-9364-27879EDCB0CF}"/>
              </a:ext>
            </a:extLst>
          </p:cNvPr>
          <p:cNvGrpSpPr/>
          <p:nvPr/>
        </p:nvGrpSpPr>
        <p:grpSpPr>
          <a:xfrm>
            <a:off x="5925720" y="2743243"/>
            <a:ext cx="4413135" cy="646331"/>
            <a:chOff x="2589880" y="3057084"/>
            <a:chExt cx="4228008" cy="1190921"/>
          </a:xfrm>
        </p:grpSpPr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B1503149-7346-4389-B16F-28413972C3AA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1.3</a:t>
              </a: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E289F685-D28F-493C-9034-F29DB3CA3BA5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테스트 및 디버깅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EDE332-2BFC-4AD6-B356-036023066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149" y="1477890"/>
            <a:ext cx="8722876" cy="477012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AE2202A-998F-4DF3-8006-4B7B8E31AD68}"/>
              </a:ext>
            </a:extLst>
          </p:cNvPr>
          <p:cNvSpPr/>
          <p:nvPr/>
        </p:nvSpPr>
        <p:spPr>
          <a:xfrm rot="5400000">
            <a:off x="3215407" y="5062354"/>
            <a:ext cx="374513" cy="2043705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A84AB94B-48AF-4085-8269-40B6203FBFBC}"/>
              </a:ext>
            </a:extLst>
          </p:cNvPr>
          <p:cNvSpPr/>
          <p:nvPr/>
        </p:nvSpPr>
        <p:spPr>
          <a:xfrm rot="5400000">
            <a:off x="3198268" y="3638846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7ED72000-DEAB-4C7A-9698-4CC1CA77CE93}"/>
              </a:ext>
            </a:extLst>
          </p:cNvPr>
          <p:cNvSpPr/>
          <p:nvPr/>
        </p:nvSpPr>
        <p:spPr>
          <a:xfrm rot="5400000">
            <a:off x="3230927" y="4340554"/>
            <a:ext cx="342015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930619B3-4E4F-4FAD-9533-BAFDD3184460}"/>
              </a:ext>
            </a:extLst>
          </p:cNvPr>
          <p:cNvSpPr/>
          <p:nvPr/>
        </p:nvSpPr>
        <p:spPr>
          <a:xfrm rot="5400000">
            <a:off x="3218187" y="2247153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5F3FE93-B3BF-4D25-8743-B71D450C7E79}"/>
              </a:ext>
            </a:extLst>
          </p:cNvPr>
          <p:cNvSpPr/>
          <p:nvPr/>
        </p:nvSpPr>
        <p:spPr>
          <a:xfrm rot="5400000">
            <a:off x="3218187" y="4677435"/>
            <a:ext cx="368810" cy="204516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543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27561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/>
              <a:t>모션벡터</a:t>
            </a:r>
            <a:r>
              <a:rPr lang="en-US" altLang="ko-KR" sz="2400" dirty="0"/>
              <a:t> </a:t>
            </a:r>
            <a:r>
              <a:rPr lang="ko-KR" altLang="en-US" sz="2400" dirty="0"/>
              <a:t>추정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E3183D-C192-46CE-8A09-CBA31C747142}"/>
              </a:ext>
            </a:extLst>
          </p:cNvPr>
          <p:cNvSpPr txBox="1"/>
          <p:nvPr/>
        </p:nvSpPr>
        <p:spPr>
          <a:xfrm>
            <a:off x="559292" y="2068497"/>
            <a:ext cx="10381424" cy="10772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3200" dirty="0"/>
              <a:t>Pose: </a:t>
            </a:r>
            <a:r>
              <a:rPr lang="ko-KR" altLang="en-US" sz="3200" dirty="0"/>
              <a:t>카메라에 대한 상대적인 방향과 위치</a:t>
            </a:r>
            <a:endParaRPr lang="en-US" altLang="ko-KR" sz="3200" dirty="0"/>
          </a:p>
          <a:p>
            <a:r>
              <a:rPr lang="en-US" altLang="ko-KR" sz="3200" dirty="0"/>
              <a:t>       </a:t>
            </a:r>
            <a:r>
              <a:rPr lang="ko-KR" altLang="en-US" sz="3200" dirty="0"/>
              <a:t> </a:t>
            </a:r>
            <a:r>
              <a:rPr lang="en-US" altLang="ko-KR" sz="3200" dirty="0"/>
              <a:t>=&gt; rotation vector, translation vector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88818D-18C5-471F-A717-E83F79D88EC3}"/>
              </a:ext>
            </a:extLst>
          </p:cNvPr>
          <p:cNvSpPr txBox="1"/>
          <p:nvPr/>
        </p:nvSpPr>
        <p:spPr>
          <a:xfrm>
            <a:off x="559292" y="4313107"/>
            <a:ext cx="8809297" cy="10772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3200" dirty="0"/>
              <a:t>Pose </a:t>
            </a:r>
            <a:r>
              <a:rPr lang="ko-KR" altLang="en-US" sz="3200" dirty="0"/>
              <a:t>추정</a:t>
            </a:r>
            <a:r>
              <a:rPr lang="en-US" altLang="ko-KR" sz="3200" dirty="0"/>
              <a:t>: Perspective-n-Point problem(PNP)</a:t>
            </a:r>
          </a:p>
          <a:p>
            <a:r>
              <a:rPr lang="en-US" altLang="ko-KR" sz="3200" dirty="0"/>
              <a:t>        -&gt;cv2.solvepnp() </a:t>
            </a:r>
          </a:p>
        </p:txBody>
      </p:sp>
      <p:pic>
        <p:nvPicPr>
          <p:cNvPr id="19" name="그림 18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CB7FC648-E81E-4093-961C-B71C8CFF7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63" y="94102"/>
            <a:ext cx="11292397" cy="682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C147CF4-B72F-49E8-8CA5-972B67F1F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98" y="0"/>
            <a:ext cx="6112898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6BEFC0-6D3D-4590-B9CB-E7900A66C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2C27878-B082-4AFC-9FAC-4FBB051C5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715" y="0"/>
            <a:ext cx="82002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2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</a:t>
            </a:r>
            <a:r>
              <a:rPr lang="ko-KR" altLang="en-US" sz="2400" dirty="0"/>
              <a:t>기계 동작 구현</a:t>
            </a:r>
          </a:p>
        </p:txBody>
      </p:sp>
      <p:pic>
        <p:nvPicPr>
          <p:cNvPr id="4" name="z축동작">
            <a:hlinkClick r:id="" action="ppaction://media"/>
            <a:extLst>
              <a:ext uri="{FF2B5EF4-FFF2-40B4-BE49-F238E27FC236}">
                <a16:creationId xmlns:a16="http://schemas.microsoft.com/office/drawing/2014/main" id="{C96689B0-B73C-4C8E-9339-4A1D3D1C07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304" y="1167280"/>
            <a:ext cx="9813140" cy="538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8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</a:t>
            </a:r>
            <a:r>
              <a:rPr lang="ko-KR" altLang="en-US" sz="2400" dirty="0"/>
              <a:t>기계 동작 구현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674AB3-F07E-4DDC-A3A7-974C4BCCB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76" y="1177644"/>
            <a:ext cx="6383045" cy="56803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6711518" y="1313895"/>
            <a:ext cx="4412202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라즈베리파이에서</a:t>
            </a:r>
            <a:r>
              <a:rPr lang="ko-KR" altLang="en-US" dirty="0"/>
              <a:t> </a:t>
            </a:r>
            <a:r>
              <a:rPr lang="ko-KR" altLang="en-US" dirty="0" err="1"/>
              <a:t>아두이노로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Head pose(</a:t>
            </a:r>
            <a:r>
              <a:rPr lang="en-US" altLang="ko-KR" dirty="0" err="1"/>
              <a:t>rvec+tvec</a:t>
            </a:r>
            <a:r>
              <a:rPr lang="en-US" altLang="ko-KR" dirty="0"/>
              <a:t>) </a:t>
            </a:r>
            <a:r>
              <a:rPr lang="ko-KR" altLang="en-US" dirty="0"/>
              <a:t>전송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현재프레임 </a:t>
            </a:r>
            <a:r>
              <a:rPr lang="en-US" altLang="ko-KR" dirty="0"/>
              <a:t>vector – </a:t>
            </a:r>
            <a:r>
              <a:rPr lang="ko-KR" altLang="en-US" dirty="0"/>
              <a:t>이전프레임 </a:t>
            </a:r>
            <a:r>
              <a:rPr lang="en-US" altLang="ko-KR" dirty="0"/>
              <a:t>vector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001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295155" y="65602"/>
            <a:ext cx="27561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168676" y="650377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1.3 </a:t>
            </a:r>
            <a:r>
              <a:rPr lang="ko-KR" altLang="en-US" sz="2400" dirty="0"/>
              <a:t>테스트 및 디버깅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01FB7-1C7C-4103-B17F-FE68718B252C}"/>
              </a:ext>
            </a:extLst>
          </p:cNvPr>
          <p:cNvSpPr txBox="1"/>
          <p:nvPr/>
        </p:nvSpPr>
        <p:spPr>
          <a:xfrm>
            <a:off x="295155" y="1346460"/>
            <a:ext cx="11165918" cy="415498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r>
              <a:rPr lang="ko-KR" altLang="en-US" sz="2400"/>
              <a:t>스텝모터를 </a:t>
            </a:r>
            <a:r>
              <a:rPr lang="ko-KR" altLang="en-US" sz="2400" dirty="0" err="1"/>
              <a:t>아두이노에서</a:t>
            </a:r>
            <a:r>
              <a:rPr lang="ko-KR" altLang="en-US" sz="2400" dirty="0"/>
              <a:t> 한 번에 </a:t>
            </a:r>
            <a:r>
              <a:rPr lang="en-US" altLang="ko-KR" sz="2400" dirty="0"/>
              <a:t>1</a:t>
            </a:r>
            <a:r>
              <a:rPr lang="ko-KR" altLang="en-US" sz="2400" dirty="0"/>
              <a:t>개 돌릴 수 있음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부드러운 회전을 위한 코드</a:t>
            </a:r>
            <a:r>
              <a:rPr lang="en-US" altLang="ko-KR" sz="2400" dirty="0"/>
              <a:t>/</a:t>
            </a:r>
            <a:r>
              <a:rPr lang="ko-KR" altLang="en-US" sz="2400" dirty="0"/>
              <a:t>값 최적화 </a:t>
            </a:r>
            <a:r>
              <a:rPr lang="en-US" altLang="ko-KR" sz="2400" dirty="0"/>
              <a:t>:</a:t>
            </a:r>
          </a:p>
          <a:p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파이에서 </a:t>
            </a:r>
            <a:r>
              <a:rPr lang="ko-KR" altLang="en-US" sz="2400" dirty="0" err="1"/>
              <a:t>아두이노로</a:t>
            </a:r>
            <a:r>
              <a:rPr lang="ko-KR" altLang="en-US" sz="2400" dirty="0"/>
              <a:t> 값을 전달 후 </a:t>
            </a:r>
            <a:r>
              <a:rPr lang="en-US" altLang="ko-KR" sz="2400" dirty="0" err="1"/>
              <a:t>time.sleep</a:t>
            </a:r>
            <a:r>
              <a:rPr lang="en-US" altLang="ko-KR" sz="2400" dirty="0"/>
              <a:t>(0.1)</a:t>
            </a:r>
            <a:r>
              <a:rPr lang="ko-KR" altLang="en-US" sz="2400" dirty="0"/>
              <a:t>으로 딜레이</a:t>
            </a:r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스텝모터 회전속도 값 </a:t>
            </a:r>
            <a:r>
              <a:rPr lang="en-US" altLang="ko-KR" sz="2400" dirty="0"/>
              <a:t>: 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각도 </a:t>
            </a:r>
            <a:r>
              <a:rPr lang="en-US" altLang="ko-KR" sz="2400" dirty="0"/>
              <a:t>: 2</a:t>
            </a:r>
          </a:p>
          <a:p>
            <a:endParaRPr lang="en-US" altLang="ko-KR" sz="2400" dirty="0"/>
          </a:p>
          <a:p>
            <a:r>
              <a:rPr lang="ko-KR" altLang="en-US" sz="2400" dirty="0"/>
              <a:t>로 했을 때 스텝모터가 부드럽게 돌아갔음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05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35300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어려웠던 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542305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건전지 이슈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C3D342-70E8-4BD4-8A3A-323484E3A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06" y="1718808"/>
            <a:ext cx="3151370" cy="339473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3CFCB02-B98B-4C52-BDFB-B79DA3086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614" y="1718807"/>
            <a:ext cx="3151370" cy="33947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63A682-258F-4E9A-AAE7-96021D547C97}"/>
              </a:ext>
            </a:extLst>
          </p:cNvPr>
          <p:cNvSpPr txBox="1"/>
          <p:nvPr/>
        </p:nvSpPr>
        <p:spPr>
          <a:xfrm>
            <a:off x="7058922" y="1718807"/>
            <a:ext cx="4726316" cy="31393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기존 건전지가 약해져서 모터 작동이 잘 되지 않음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건전지를 새로 구입할 때 저렴한 망간 건전지를 샀더니 모터가 잘 돌아가지 않음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알칼라인 건전지가 비싸지만 파워가 더 세고</a:t>
            </a:r>
            <a:r>
              <a:rPr lang="en-US" altLang="ko-KR" dirty="0"/>
              <a:t>, </a:t>
            </a:r>
            <a:r>
              <a:rPr lang="ko-KR" altLang="en-US" dirty="0"/>
              <a:t>전력을 지속적으로 사용하는 타입의 기기에 적합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6370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3611</TotalTime>
  <Words>325</Words>
  <Application>Microsoft Office PowerPoint</Application>
  <PresentationFormat>와이드스크린</PresentationFormat>
  <Paragraphs>83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Lee Hyeseong</cp:lastModifiedBy>
  <cp:revision>128</cp:revision>
  <dcterms:created xsi:type="dcterms:W3CDTF">2018-07-24T11:57:30Z</dcterms:created>
  <dcterms:modified xsi:type="dcterms:W3CDTF">2018-11-16T04:18:08Z</dcterms:modified>
</cp:coreProperties>
</file>